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338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876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301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950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879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857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315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0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806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672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620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83660C-267A-46D6-84EB-3E9128CDE40B}" type="datetimeFigureOut">
              <a:rPr lang="hr-HR" smtClean="0"/>
              <a:t>5.9.2016.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FF6DE4BF-A5A6-4E08-BA04-46E7841388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229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mnazija-fgalovic-koprivnica.skole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Sat razrednog odjela</a:t>
            </a:r>
            <a:br>
              <a:rPr lang="hr-HR" dirty="0" smtClean="0"/>
            </a:br>
            <a:r>
              <a:rPr lang="hr-HR" dirty="0" smtClean="0"/>
              <a:t>1. razred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Bojana Habek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Upoznavanje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Razrednica: Bojana Habek</a:t>
            </a:r>
          </a:p>
          <a:p>
            <a:r>
              <a:rPr lang="hr-HR" dirty="0" smtClean="0"/>
              <a:t>Profesor matematike i fizike (PMF Zagreb)</a:t>
            </a:r>
          </a:p>
          <a:p>
            <a:r>
              <a:rPr lang="hr-HR" dirty="0" smtClean="0"/>
              <a:t>1.d: samo matematika 6 sati tjedno+1 sat SRO</a:t>
            </a:r>
          </a:p>
          <a:p>
            <a:r>
              <a:rPr lang="hr-HR" dirty="0" smtClean="0"/>
              <a:t>Upoznavanje s učenicima</a:t>
            </a:r>
          </a:p>
          <a:p>
            <a:r>
              <a:rPr lang="hr-HR" dirty="0" smtClean="0"/>
              <a:t>Ispuniti papir s podacima o učenicima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50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Vremenik</a:t>
            </a:r>
            <a:r>
              <a:rPr lang="hr-HR" dirty="0" smtClean="0"/>
              <a:t> školske godine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Prvo polugodište: 5.9. – 23.12.2016.</a:t>
            </a:r>
          </a:p>
          <a:p>
            <a:r>
              <a:rPr lang="hr-HR" dirty="0" smtClean="0"/>
              <a:t>Drugo polugodište: 12.1.-14.6.2017.</a:t>
            </a:r>
          </a:p>
          <a:p>
            <a:r>
              <a:rPr lang="hr-HR" dirty="0" smtClean="0"/>
              <a:t>Proljetni praznici: 13.4.-23.4.2017.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45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Web stranica škole i pravilnici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www.gimnazija-fgalovic-koprivnica.skole.hr</a:t>
            </a:r>
            <a:endParaRPr lang="hr-HR" dirty="0" smtClean="0"/>
          </a:p>
          <a:p>
            <a:r>
              <a:rPr lang="hr-HR" dirty="0" smtClean="0"/>
              <a:t>Pogledajmo:  1) raspored (stalan nakon par tjedana, početak i </a:t>
            </a:r>
          </a:p>
          <a:p>
            <a:pPr marL="0" indent="0">
              <a:buNone/>
            </a:pPr>
            <a:r>
              <a:rPr lang="hr-HR" dirty="0" smtClean="0"/>
              <a:t>                                    završetak sata izvješen kod rasporeda)</a:t>
            </a:r>
          </a:p>
          <a:p>
            <a:pPr marL="0" indent="0">
              <a:buNone/>
            </a:pPr>
            <a:r>
              <a:rPr lang="hr-HR" dirty="0" smtClean="0"/>
              <a:t>                                2) kutak za roditelje</a:t>
            </a:r>
          </a:p>
          <a:p>
            <a:pPr marL="0" indent="0">
              <a:buNone/>
            </a:pPr>
            <a:r>
              <a:rPr lang="hr-HR" dirty="0"/>
              <a:t>	 </a:t>
            </a:r>
            <a:r>
              <a:rPr lang="hr-HR" dirty="0" smtClean="0"/>
              <a:t>             3) oglasna ploča (pravilnici: Etički kodeks, Kućni red,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Statut )</a:t>
            </a:r>
          </a:p>
          <a:p>
            <a:r>
              <a:rPr lang="hr-HR" dirty="0"/>
              <a:t> </a:t>
            </a:r>
            <a:r>
              <a:rPr lang="hr-HR" dirty="0" smtClean="0"/>
              <a:t>Zakon o srednjem školstvu</a:t>
            </a:r>
          </a:p>
          <a:p>
            <a:r>
              <a:rPr lang="hr-HR" dirty="0" smtClean="0"/>
              <a:t> Pravilnik o načinu praćenja i ocjenjivanja učenika</a:t>
            </a:r>
          </a:p>
          <a:p>
            <a:r>
              <a:rPr lang="hr-HR" dirty="0" smtClean="0"/>
              <a:t>Gdje pronaći? </a:t>
            </a:r>
          </a:p>
          <a:p>
            <a:r>
              <a:rPr lang="hr-HR" dirty="0" smtClean="0"/>
              <a:t>Izvori: tajnica, pedagoginja (1-008), psihologinja (1-012), ravnatelj, elektronske stranice MZOS, Narodne novine, web škole</a:t>
            </a:r>
          </a:p>
          <a:p>
            <a:r>
              <a:rPr lang="hr-HR" dirty="0" smtClean="0"/>
              <a:t>Prijevoz detalji: Web </a:t>
            </a:r>
            <a:r>
              <a:rPr lang="hr-HR" smtClean="0"/>
              <a:t>stranica Škole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50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Osnovna pravila ponašanja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Strože nego u osnovnoj školi</a:t>
            </a:r>
          </a:p>
          <a:p>
            <a:r>
              <a:rPr lang="hr-HR" dirty="0" smtClean="0"/>
              <a:t>Pozdravljati profesore i sve ostale zaposlene u školi</a:t>
            </a:r>
          </a:p>
          <a:p>
            <a:r>
              <a:rPr lang="hr-HR" dirty="0" smtClean="0"/>
              <a:t>Doći na vrijeme na nastavu</a:t>
            </a:r>
          </a:p>
          <a:p>
            <a:r>
              <a:rPr lang="hr-HR" dirty="0" smtClean="0"/>
              <a:t>Zabranjeno: pušenje u zgradi i u dvorištu zgrade, vožnja liftom, izlazak na požarne galerije, ulazak u zbornicu, diranje laptopa ili projektora u učionici bez dozvole profesora</a:t>
            </a:r>
          </a:p>
          <a:p>
            <a:r>
              <a:rPr lang="hr-HR" dirty="0" smtClean="0"/>
              <a:t>Ulazak u kabinete profesora samo po dogovoru</a:t>
            </a:r>
          </a:p>
          <a:p>
            <a:r>
              <a:rPr lang="hr-HR" dirty="0" smtClean="0"/>
              <a:t>Ukoliko se uništi školska imovina, šteta se osobno nadoknađuje</a:t>
            </a:r>
          </a:p>
          <a:p>
            <a:r>
              <a:rPr lang="hr-HR" dirty="0" smtClean="0"/>
              <a:t>Ulaz u školu: s južne strane</a:t>
            </a:r>
          </a:p>
          <a:p>
            <a:r>
              <a:rPr lang="hr-HR" dirty="0" smtClean="0"/>
              <a:t>Na nastavu TZK sa sjeverne strane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307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E-dnevnik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Ocjene mogu vidjeti: učenici, roditelji, predmetni profesor</a:t>
            </a:r>
          </a:p>
          <a:p>
            <a:r>
              <a:rPr lang="hr-HR" dirty="0" smtClean="0"/>
              <a:t>Pismene provjere</a:t>
            </a:r>
          </a:p>
          <a:p>
            <a:r>
              <a:rPr lang="hr-HR" dirty="0" smtClean="0"/>
              <a:t>Ispuniti papir i odnijeti potpisati doma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705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Izleti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Predmetni profesori</a:t>
            </a:r>
          </a:p>
          <a:p>
            <a:r>
              <a:rPr lang="hr-HR" dirty="0" smtClean="0"/>
              <a:t>Razrednica</a:t>
            </a:r>
          </a:p>
          <a:p>
            <a:r>
              <a:rPr lang="hr-HR" dirty="0" smtClean="0"/>
              <a:t>1. razred: jedno noćenje</a:t>
            </a:r>
          </a:p>
          <a:p>
            <a:r>
              <a:rPr lang="hr-HR" dirty="0" smtClean="0"/>
              <a:t>Krenuti čim prije: manje rate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606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Roditeljski sastanak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9.9.2016. (petak) u 16h u učionici 1-003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4148534"/>
      </p:ext>
    </p:extLst>
  </p:cSld>
  <p:clrMapOvr>
    <a:masterClrMapping/>
  </p:clrMapOvr>
</p:sld>
</file>

<file path=ppt/theme/theme1.xml><?xml version="1.0" encoding="utf-8"?>
<a:theme xmlns:a="http://schemas.openxmlformats.org/drawingml/2006/main" name="Okvir">
  <a:themeElements>
    <a:clrScheme name="Okvir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kvir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kvi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TM03457475[[fn=Okvir]]</Template>
  <TotalTime>81</TotalTime>
  <Words>224</Words>
  <Application>Microsoft Office PowerPoint</Application>
  <PresentationFormat>Široki zaslon</PresentationFormat>
  <Paragraphs>44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Okvir</vt:lpstr>
      <vt:lpstr>Sat razrednog odjela 1. razred</vt:lpstr>
      <vt:lpstr>Upoznavanje</vt:lpstr>
      <vt:lpstr>Vremenik školske godine</vt:lpstr>
      <vt:lpstr>Web stranica škole i pravilnici</vt:lpstr>
      <vt:lpstr>Osnovna pravila ponašanja</vt:lpstr>
      <vt:lpstr>E-dnevnik</vt:lpstr>
      <vt:lpstr>Izleti</vt:lpstr>
      <vt:lpstr>Roditeljski sastanak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 razrednog odjela 1. razred</dc:title>
  <dc:creator>Profesor</dc:creator>
  <cp:lastModifiedBy>Profesor</cp:lastModifiedBy>
  <cp:revision>19</cp:revision>
  <dcterms:created xsi:type="dcterms:W3CDTF">2016-09-05T07:12:43Z</dcterms:created>
  <dcterms:modified xsi:type="dcterms:W3CDTF">2016-09-05T08:41:41Z</dcterms:modified>
</cp:coreProperties>
</file>