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9E27-0FA0-4E3D-A4EF-B11F238C397E}" type="datetimeFigureOut">
              <a:rPr lang="hr-HR" smtClean="0"/>
              <a:t>31.7.2015.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43CD-EACB-4482-B877-DE709BE638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487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9E27-0FA0-4E3D-A4EF-B11F238C397E}" type="datetimeFigureOut">
              <a:rPr lang="hr-HR" smtClean="0"/>
              <a:t>31.7.2015.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43CD-EACB-4482-B877-DE709BE638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923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9E27-0FA0-4E3D-A4EF-B11F238C397E}" type="datetimeFigureOut">
              <a:rPr lang="hr-HR" smtClean="0"/>
              <a:t>31.7.2015.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43CD-EACB-4482-B877-DE709BE638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16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9E27-0FA0-4E3D-A4EF-B11F238C397E}" type="datetimeFigureOut">
              <a:rPr lang="hr-HR" smtClean="0"/>
              <a:t>31.7.2015.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43CD-EACB-4482-B877-DE709BE6388A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828804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62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9E27-0FA0-4E3D-A4EF-B11F238C397E}" type="datetimeFigureOut">
              <a:rPr lang="hr-HR" smtClean="0"/>
              <a:t>31.7.2015.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43CD-EACB-4482-B877-DE709BE638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54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9E27-0FA0-4E3D-A4EF-B11F238C397E}" type="datetimeFigureOut">
              <a:rPr lang="hr-HR" smtClean="0"/>
              <a:t>31.7.2015.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43CD-EACB-4482-B877-DE709BE638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002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9E27-0FA0-4E3D-A4EF-B11F238C397E}" type="datetimeFigureOut">
              <a:rPr lang="hr-HR" smtClean="0"/>
              <a:t>31.7.2015.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43CD-EACB-4482-B877-DE709BE638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443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9E27-0FA0-4E3D-A4EF-B11F238C397E}" type="datetimeFigureOut">
              <a:rPr lang="hr-HR" smtClean="0"/>
              <a:t>31.7.2015.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43CD-EACB-4482-B877-DE709BE638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409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9E27-0FA0-4E3D-A4EF-B11F238C397E}" type="datetimeFigureOut">
              <a:rPr lang="hr-HR" smtClean="0"/>
              <a:t>31.7.2015.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43CD-EACB-4482-B877-DE709BE638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30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9E27-0FA0-4E3D-A4EF-B11F238C397E}" type="datetimeFigureOut">
              <a:rPr lang="hr-HR" smtClean="0"/>
              <a:t>31.7.2015.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43CD-EACB-4482-B877-DE709BE638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960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9E27-0FA0-4E3D-A4EF-B11F238C397E}" type="datetimeFigureOut">
              <a:rPr lang="hr-HR" smtClean="0"/>
              <a:t>31.7.2015.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43CD-EACB-4482-B877-DE709BE638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569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49E27-0FA0-4E3D-A4EF-B11F238C397E}" type="datetimeFigureOut">
              <a:rPr lang="hr-HR" smtClean="0"/>
              <a:t>31.7.2015.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43CD-EACB-4482-B877-DE709BE638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008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3zBpoA0AV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3zBpoA0AVw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winspace.etwinning.net/8035/pages/page/3997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2924944"/>
            <a:ext cx="9144000" cy="1974081"/>
          </a:xfrm>
        </p:spPr>
        <p:txBody>
          <a:bodyPr>
            <a:noAutofit/>
          </a:bodyPr>
          <a:lstStyle/>
          <a:p>
            <a:r>
              <a:rPr lang="hr-H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oadway" panose="04040905080B02020502" pitchFamily="82" charset="0"/>
              </a:rPr>
              <a:t>Slavimo s </a:t>
            </a:r>
            <a:r>
              <a:rPr lang="hr-HR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oadway" panose="04040905080B02020502" pitchFamily="82" charset="0"/>
              </a:rPr>
              <a:t>eTwinningom</a:t>
            </a:r>
            <a:endParaRPr lang="hr-H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04042" y="4437112"/>
            <a:ext cx="3344416" cy="1752600"/>
          </a:xfrm>
        </p:spPr>
        <p:txBody>
          <a:bodyPr/>
          <a:lstStyle/>
          <a:p>
            <a:r>
              <a:rPr lang="hr-H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oadway" panose="04040905080B02020502" pitchFamily="82" charset="0"/>
              </a:rPr>
              <a:t>M. </a:t>
            </a:r>
            <a:r>
              <a:rPr lang="hr-HR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oadway" panose="04040905080B02020502" pitchFamily="82" charset="0"/>
              </a:rPr>
              <a:t>Njerš</a:t>
            </a:r>
            <a:endParaRPr lang="hr-H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6" t="26624" r="29937" b="44173"/>
          <a:stretch/>
        </p:blipFill>
        <p:spPr bwMode="auto">
          <a:xfrm>
            <a:off x="-108520" y="1772816"/>
            <a:ext cx="9377119" cy="372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2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r="11664" b="4769"/>
          <a:stretch/>
        </p:blipFill>
        <p:spPr bwMode="auto">
          <a:xfrm>
            <a:off x="154159" y="260648"/>
            <a:ext cx="8738321" cy="613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7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4" t="7807" r="26274" b="11058"/>
          <a:stretch/>
        </p:blipFill>
        <p:spPr bwMode="auto">
          <a:xfrm>
            <a:off x="35496" y="188640"/>
            <a:ext cx="697851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7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4" t="11367" r="27429" b="36556"/>
          <a:stretch/>
        </p:blipFill>
        <p:spPr bwMode="auto">
          <a:xfrm>
            <a:off x="251520" y="332656"/>
            <a:ext cx="865128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5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Video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  <a:hlinkClick r:id="rId3"/>
              </a:rPr>
              <a:t>https://youtu.be/r3zBpoA0AVw</a:t>
            </a:r>
            <a:endParaRPr lang="hr-HR" dirty="0" smtClean="0">
              <a:latin typeface="Cambria" panose="02040503050406030204" pitchFamily="18" charset="0"/>
            </a:endParaRPr>
          </a:p>
          <a:p>
            <a:endParaRPr lang="hr-HR" dirty="0">
              <a:latin typeface="Cambria" panose="02040503050406030204" pitchFamily="18" charset="0"/>
            </a:endParaRPr>
          </a:p>
          <a:p>
            <a:endParaRPr lang="hr-HR" dirty="0" smtClean="0">
              <a:latin typeface="Cambria" panose="02040503050406030204" pitchFamily="18" charset="0"/>
            </a:endParaRPr>
          </a:p>
          <a:p>
            <a:endParaRPr lang="hr-HR" dirty="0">
              <a:latin typeface="Cambria" panose="02040503050406030204" pitchFamily="18" charset="0"/>
            </a:endParaRPr>
          </a:p>
          <a:p>
            <a:endParaRPr lang="hr-H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Cambria" panose="02040503050406030204" pitchFamily="18" charset="0"/>
              </a:rPr>
              <a:t> </a:t>
            </a:r>
            <a:endParaRPr lang="hr-HR" dirty="0">
              <a:latin typeface="Cambria" panose="02040503050406030204" pitchFamily="18" charset="0"/>
            </a:endParaRPr>
          </a:p>
        </p:txBody>
      </p:sp>
      <p:pic>
        <p:nvPicPr>
          <p:cNvPr id="4" name="r3zBpoA0AV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71322" y="278092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Rezultat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Nagradni natječaj</a:t>
            </a:r>
          </a:p>
          <a:p>
            <a:endParaRPr lang="hr-HR" dirty="0">
              <a:latin typeface="Cambria" panose="02040503050406030204" pitchFamily="18" charset="0"/>
            </a:endParaRPr>
          </a:p>
          <a:p>
            <a:r>
              <a:rPr lang="hr-HR" dirty="0" smtClean="0">
                <a:latin typeface="Cambria" panose="02040503050406030204" pitchFamily="18" charset="0"/>
              </a:rPr>
              <a:t>500,00 kn</a:t>
            </a:r>
          </a:p>
          <a:p>
            <a:pPr marL="0" indent="0">
              <a:buNone/>
            </a:pPr>
            <a:endParaRPr lang="hr-HR" dirty="0" smtClean="0">
              <a:latin typeface="Cambria" panose="02040503050406030204" pitchFamily="18" charset="0"/>
            </a:endParaRPr>
          </a:p>
          <a:p>
            <a:r>
              <a:rPr lang="hr-HR" dirty="0" err="1" smtClean="0">
                <a:latin typeface="Cambria" panose="02040503050406030204" pitchFamily="18" charset="0"/>
              </a:rPr>
              <a:t>eTwinning</a:t>
            </a:r>
            <a:r>
              <a:rPr lang="hr-HR" dirty="0" smtClean="0">
                <a:latin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</a:rPr>
              <a:t>Certificate</a:t>
            </a:r>
            <a:r>
              <a:rPr lang="hr-HR" dirty="0" smtClean="0">
                <a:latin typeface="Cambria" panose="02040503050406030204" pitchFamily="18" charset="0"/>
              </a:rPr>
              <a:t>  </a:t>
            </a:r>
          </a:p>
          <a:p>
            <a:pPr marL="0" indent="0">
              <a:buNone/>
            </a:pPr>
            <a:r>
              <a:rPr lang="hr-HR" dirty="0">
                <a:latin typeface="Cambria" panose="02040503050406030204" pitchFamily="18" charset="0"/>
              </a:rPr>
              <a:t> </a:t>
            </a:r>
            <a:r>
              <a:rPr lang="hr-HR" dirty="0" smtClean="0">
                <a:latin typeface="Cambria" panose="02040503050406030204" pitchFamily="18" charset="0"/>
              </a:rPr>
              <a:t>           </a:t>
            </a:r>
            <a:endParaRPr lang="hr-H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Cambria" panose="02040503050406030204" pitchFamily="18" charset="0"/>
              </a:rPr>
              <a:t>  </a:t>
            </a:r>
          </a:p>
          <a:p>
            <a:pPr marL="0" indent="0">
              <a:buNone/>
            </a:pPr>
            <a:endParaRPr lang="hr-HR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hr-H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Hvala!</a:t>
            </a:r>
            <a:endParaRPr lang="hr-H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Početak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latin typeface="Cambria" panose="02040503050406030204" pitchFamily="18" charset="0"/>
              </a:rPr>
              <a:t>eTwinning</a:t>
            </a:r>
            <a:r>
              <a:rPr lang="hr-HR" dirty="0" smtClean="0">
                <a:latin typeface="Cambria" panose="02040503050406030204" pitchFamily="18" charset="0"/>
              </a:rPr>
              <a:t> </a:t>
            </a:r>
            <a:r>
              <a:rPr lang="hr-HR" dirty="0" smtClean="0">
                <a:latin typeface="Cambria" panose="02040503050406030204" pitchFamily="18" charset="0"/>
              </a:rPr>
              <a:t>portal</a:t>
            </a:r>
          </a:p>
          <a:p>
            <a:r>
              <a:rPr lang="hr-HR" dirty="0" err="1" smtClean="0">
                <a:latin typeface="Cambria" panose="02040503050406030204" pitchFamily="18" charset="0"/>
              </a:rPr>
              <a:t>Facebook</a:t>
            </a:r>
            <a:r>
              <a:rPr lang="hr-HR" dirty="0" smtClean="0">
                <a:latin typeface="Cambria" panose="02040503050406030204" pitchFamily="18" charset="0"/>
              </a:rPr>
              <a:t> profil</a:t>
            </a:r>
            <a:endParaRPr lang="hr-HR" dirty="0" smtClean="0">
              <a:latin typeface="Cambria" panose="02040503050406030204" pitchFamily="18" charset="0"/>
            </a:endParaRPr>
          </a:p>
          <a:p>
            <a:r>
              <a:rPr lang="hr-HR" dirty="0" smtClean="0">
                <a:latin typeface="Cambria" panose="02040503050406030204" pitchFamily="18" charset="0"/>
              </a:rPr>
              <a:t>E-</a:t>
            </a:r>
            <a:r>
              <a:rPr lang="hr-HR" dirty="0" err="1" smtClean="0">
                <a:latin typeface="Cambria" panose="02040503050406030204" pitchFamily="18" charset="0"/>
              </a:rPr>
              <a:t>learning</a:t>
            </a:r>
            <a:endParaRPr lang="hr-HR" dirty="0" smtClean="0">
              <a:latin typeface="Cambria" panose="02040503050406030204" pitchFamily="18" charset="0"/>
            </a:endParaRPr>
          </a:p>
          <a:p>
            <a:r>
              <a:rPr lang="hr-HR" dirty="0" err="1" smtClean="0">
                <a:latin typeface="Cambria" panose="02040503050406030204" pitchFamily="18" charset="0"/>
              </a:rPr>
              <a:t>Webinari</a:t>
            </a:r>
            <a:endParaRPr lang="hr-HR" dirty="0" smtClean="0">
              <a:latin typeface="Cambria" panose="02040503050406030204" pitchFamily="18" charset="0"/>
            </a:endParaRPr>
          </a:p>
          <a:p>
            <a:r>
              <a:rPr lang="hr-HR" dirty="0" smtClean="0">
                <a:latin typeface="Cambria" panose="02040503050406030204" pitchFamily="18" charset="0"/>
              </a:rPr>
              <a:t>EU konferencije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EU projekti</a:t>
            </a:r>
            <a:endParaRPr lang="hr-H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Zadaci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Uključivanje u projekt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Predstavljanje na stranici projekta</a:t>
            </a:r>
          </a:p>
          <a:p>
            <a:endParaRPr lang="hr-HR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5616624" cy="315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0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Provedba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Odraditi zadatak (ukupno 3)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Postaviti rezultat na </a:t>
            </a:r>
            <a:r>
              <a:rPr lang="hr-HR" dirty="0" err="1" smtClean="0">
                <a:latin typeface="Cambria" panose="02040503050406030204" pitchFamily="18" charset="0"/>
              </a:rPr>
              <a:t>Facebook</a:t>
            </a:r>
            <a:r>
              <a:rPr lang="hr-HR" dirty="0" smtClean="0">
                <a:latin typeface="Cambria" panose="02040503050406030204" pitchFamily="18" charset="0"/>
              </a:rPr>
              <a:t> i </a:t>
            </a:r>
            <a:r>
              <a:rPr lang="hr-HR" dirty="0" err="1" smtClean="0">
                <a:latin typeface="Cambria" panose="02040503050406030204" pitchFamily="18" charset="0"/>
              </a:rPr>
              <a:t>Twinspace</a:t>
            </a:r>
            <a:endParaRPr lang="hr-HR" dirty="0" smtClean="0">
              <a:latin typeface="Cambria" panose="02040503050406030204" pitchFamily="18" charset="0"/>
            </a:endParaRPr>
          </a:p>
          <a:p>
            <a:r>
              <a:rPr lang="hr-HR" dirty="0" smtClean="0">
                <a:latin typeface="Cambria" panose="02040503050406030204" pitchFamily="18" charset="0"/>
              </a:rPr>
              <a:t>Potvrditi realizaciju</a:t>
            </a:r>
            <a:endParaRPr lang="hr-H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Sudionici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2.b razred    GFG tim</a:t>
            </a:r>
          </a:p>
          <a:p>
            <a:endParaRPr lang="hr-HR" dirty="0">
              <a:latin typeface="Cambria" panose="02040503050406030204" pitchFamily="18" charset="0"/>
            </a:endParaRPr>
          </a:p>
          <a:p>
            <a:r>
              <a:rPr lang="hr-HR" dirty="0" smtClean="0">
                <a:latin typeface="Cambria" panose="02040503050406030204" pitchFamily="18" charset="0"/>
              </a:rPr>
              <a:t>103 nastavnika/tima iz DV, OŠ, SŠ u Hrvatskoj</a:t>
            </a:r>
            <a:endParaRPr lang="hr-H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1. zadatak – Predstavimo se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Cambria" panose="02040503050406030204" pitchFamily="18" charset="0"/>
              </a:rPr>
              <a:t> - </a:t>
            </a:r>
            <a:r>
              <a:rPr lang="hr-HR" dirty="0" err="1" smtClean="0">
                <a:latin typeface="Cambria" panose="02040503050406030204" pitchFamily="18" charset="0"/>
              </a:rPr>
              <a:t>Twinspace</a:t>
            </a:r>
            <a:r>
              <a:rPr lang="hr-HR" dirty="0" smtClean="0">
                <a:latin typeface="Cambria" panose="02040503050406030204" pitchFamily="18" charset="0"/>
              </a:rPr>
              <a:t>: </a:t>
            </a:r>
          </a:p>
          <a:p>
            <a:pPr marL="0" indent="0">
              <a:buNone/>
            </a:pPr>
            <a:r>
              <a:rPr lang="hr-HR" sz="2400" dirty="0" smtClean="0">
                <a:latin typeface="Cambria" panose="02040503050406030204" pitchFamily="18" charset="0"/>
                <a:hlinkClick r:id="rId2"/>
              </a:rPr>
              <a:t>http://twinspace.etwinning.net/8035/</a:t>
            </a:r>
            <a:r>
              <a:rPr lang="hr-HR" sz="2400" dirty="0" err="1" smtClean="0">
                <a:latin typeface="Cambria" panose="02040503050406030204" pitchFamily="18" charset="0"/>
                <a:hlinkClick r:id="rId2"/>
              </a:rPr>
              <a:t>pages</a:t>
            </a:r>
            <a:r>
              <a:rPr lang="hr-HR" sz="2400" dirty="0" smtClean="0">
                <a:latin typeface="Cambria" panose="02040503050406030204" pitchFamily="18" charset="0"/>
                <a:hlinkClick r:id="rId2"/>
              </a:rPr>
              <a:t>/</a:t>
            </a:r>
            <a:r>
              <a:rPr lang="hr-HR" sz="2400" dirty="0" err="1" smtClean="0">
                <a:latin typeface="Cambria" panose="02040503050406030204" pitchFamily="18" charset="0"/>
                <a:hlinkClick r:id="rId2"/>
              </a:rPr>
              <a:t>page</a:t>
            </a:r>
            <a:r>
              <a:rPr lang="hr-HR" sz="2400" dirty="0" smtClean="0">
                <a:latin typeface="Cambria" panose="02040503050406030204" pitchFamily="18" charset="0"/>
                <a:hlinkClick r:id="rId2"/>
              </a:rPr>
              <a:t>/39970</a:t>
            </a:r>
            <a:r>
              <a:rPr lang="hr-HR" sz="2400" dirty="0" smtClean="0">
                <a:latin typeface="Cambria" panose="02040503050406030204" pitchFamily="18" charset="0"/>
              </a:rPr>
              <a:t> </a:t>
            </a:r>
            <a:endParaRPr lang="hr-HR" sz="2400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https://scontent-vie1-1.xx.fbcdn.net/hphotos-xpt1/v/t1.0-9/11178329_10206447548368482_2126087160130371412_n.jpg?oh=19764f2ee5e5f3b0baf7e496a90d6b4d&amp;oe=565ADC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7" y="116632"/>
            <a:ext cx="8712968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vie1-1.xx.fbcdn.net/hphotos-xpf1/v/t1.0-9/11012937_10206447557048699_7483819697009798624_n.jpg?oh=120136ee1d8aad67e324a331faf3703f&amp;oe=5646B56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5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ambria" panose="02040503050406030204" pitchFamily="18" charset="0"/>
              </a:rPr>
              <a:t>2. </a:t>
            </a:r>
            <a:r>
              <a:rPr lang="hr-HR" dirty="0">
                <a:latin typeface="Cambria" panose="02040503050406030204" pitchFamily="18" charset="0"/>
              </a:rPr>
              <a:t>z</a:t>
            </a:r>
            <a:r>
              <a:rPr lang="hr-HR" dirty="0" smtClean="0">
                <a:latin typeface="Cambria" panose="02040503050406030204" pitchFamily="18" charset="0"/>
              </a:rPr>
              <a:t>adatak – Proslavimo rođendan!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https://scontent-vie1-1.xx.fbcdn.net/hphotos-xfp1/v/t1.0-9/11167689_10206485964408859_3913347534959564394_n.jpg?oh=403e6b2d5a4ae363c77a60c9b31fb8d8&amp;oe=563A27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4" y="188640"/>
            <a:ext cx="8671816" cy="65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ambria" panose="02040503050406030204" pitchFamily="18" charset="0"/>
              </a:rPr>
              <a:t>3. zadatak – zašto volim </a:t>
            </a:r>
            <a:r>
              <a:rPr lang="hr-HR" dirty="0" err="1" smtClean="0">
                <a:latin typeface="Cambria" panose="02040503050406030204" pitchFamily="18" charset="0"/>
              </a:rPr>
              <a:t>eTwinning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Koristiti web 2.0 alate</a:t>
            </a:r>
          </a:p>
          <a:p>
            <a:endParaRPr lang="hr-HR" dirty="0">
              <a:latin typeface="Cambria" panose="02040503050406030204" pitchFamily="18" charset="0"/>
            </a:endParaRPr>
          </a:p>
          <a:p>
            <a:r>
              <a:rPr lang="hr-HR" dirty="0" smtClean="0">
                <a:latin typeface="Cambria" panose="02040503050406030204" pitchFamily="18" charset="0"/>
              </a:rPr>
              <a:t>Strip  (</a:t>
            </a:r>
            <a:r>
              <a:rPr lang="hr-HR" dirty="0" err="1" smtClean="0">
                <a:latin typeface="Cambria" panose="02040503050406030204" pitchFamily="18" charset="0"/>
              </a:rPr>
              <a:t>Toondoo</a:t>
            </a:r>
            <a:r>
              <a:rPr lang="hr-HR" dirty="0" smtClean="0">
                <a:latin typeface="Cambria" panose="02040503050406030204" pitchFamily="18" charset="0"/>
              </a:rPr>
              <a:t>)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Video (</a:t>
            </a:r>
            <a:r>
              <a:rPr lang="hr-HR" dirty="0" err="1" smtClean="0">
                <a:latin typeface="Cambria" panose="02040503050406030204" pitchFamily="18" charset="0"/>
              </a:rPr>
              <a:t>Movie</a:t>
            </a:r>
            <a:r>
              <a:rPr lang="hr-HR" dirty="0" smtClean="0">
                <a:latin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</a:rPr>
              <a:t>Maker</a:t>
            </a:r>
            <a:r>
              <a:rPr lang="hr-HR" dirty="0" smtClean="0">
                <a:latin typeface="Cambria" panose="02040503050406030204" pitchFamily="18" charset="0"/>
              </a:rPr>
              <a:t>)</a:t>
            </a:r>
          </a:p>
          <a:p>
            <a:r>
              <a:rPr lang="hr-HR" dirty="0" err="1" smtClean="0">
                <a:latin typeface="Cambria" panose="02040503050406030204" pitchFamily="18" charset="0"/>
              </a:rPr>
              <a:t>Online</a:t>
            </a:r>
            <a:r>
              <a:rPr lang="hr-HR" dirty="0" smtClean="0">
                <a:latin typeface="Cambria" panose="02040503050406030204" pitchFamily="18" charset="0"/>
              </a:rPr>
              <a:t> mozaici  (</a:t>
            </a:r>
            <a:r>
              <a:rPr lang="hr-HR" dirty="0" err="1" smtClean="0">
                <a:latin typeface="Cambria" panose="02040503050406030204" pitchFamily="18" charset="0"/>
              </a:rPr>
              <a:t>Tagul</a:t>
            </a:r>
            <a:r>
              <a:rPr lang="hr-HR" dirty="0" smtClean="0">
                <a:latin typeface="Cambria" panose="02040503050406030204" pitchFamily="18" charset="0"/>
              </a:rPr>
              <a:t>, </a:t>
            </a:r>
            <a:r>
              <a:rPr lang="hr-HR" dirty="0" err="1" smtClean="0">
                <a:latin typeface="Cambria" panose="02040503050406030204" pitchFamily="18" charset="0"/>
              </a:rPr>
              <a:t>Glogster</a:t>
            </a:r>
            <a:r>
              <a:rPr lang="hr-HR" dirty="0" smtClean="0">
                <a:latin typeface="Cambria" panose="02040503050406030204" pitchFamily="18" charset="0"/>
              </a:rPr>
              <a:t>, </a:t>
            </a:r>
            <a:r>
              <a:rPr lang="hr-HR" dirty="0" err="1" smtClean="0">
                <a:latin typeface="Cambria" panose="02040503050406030204" pitchFamily="18" charset="0"/>
              </a:rPr>
              <a:t>Smilebox</a:t>
            </a:r>
            <a:r>
              <a:rPr lang="hr-HR" dirty="0" smtClean="0">
                <a:latin typeface="Cambria" panose="02040503050406030204" pitchFamily="18" charset="0"/>
              </a:rPr>
              <a:t>)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Križaljke (Kubu, </a:t>
            </a:r>
            <a:r>
              <a:rPr lang="hr-HR" dirty="0" err="1" smtClean="0">
                <a:latin typeface="Cambria" panose="02040503050406030204" pitchFamily="18" charset="0"/>
              </a:rPr>
              <a:t>Crosword</a:t>
            </a:r>
            <a:r>
              <a:rPr lang="hr-HR" dirty="0" smtClean="0">
                <a:latin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</a:rPr>
              <a:t>Labs</a:t>
            </a:r>
            <a:r>
              <a:rPr lang="hr-HR" dirty="0" smtClean="0">
                <a:latin typeface="Cambria" panose="02040503050406030204" pitchFamily="18" charset="0"/>
              </a:rPr>
              <a:t>)</a:t>
            </a:r>
            <a:endParaRPr lang="hr-H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  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0" t="8727" r="20176" b="8727"/>
          <a:stretch/>
        </p:blipFill>
        <p:spPr bwMode="auto">
          <a:xfrm>
            <a:off x="1763688" y="892660"/>
            <a:ext cx="5218468" cy="527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6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130</Words>
  <Application>Microsoft Office PowerPoint</Application>
  <PresentationFormat>Prikaz na zaslonu (4:3)</PresentationFormat>
  <Paragraphs>51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Tema sustava Office</vt:lpstr>
      <vt:lpstr>Slavimo s eTwinningom</vt:lpstr>
      <vt:lpstr>Početak</vt:lpstr>
      <vt:lpstr>Zadaci</vt:lpstr>
      <vt:lpstr>Provedba</vt:lpstr>
      <vt:lpstr>Sudionici</vt:lpstr>
      <vt:lpstr>1. zadatak – Predstavimo se</vt:lpstr>
      <vt:lpstr>2. zadatak – Proslavimo rođendan!</vt:lpstr>
      <vt:lpstr>3. zadatak – zašto volim eTwinning</vt:lpstr>
      <vt:lpstr> </vt:lpstr>
      <vt:lpstr>  </vt:lpstr>
      <vt:lpstr>PowerPointova prezentacija</vt:lpstr>
      <vt:lpstr>PowerPointova prezentacija</vt:lpstr>
      <vt:lpstr>PowerPointova prezentacija</vt:lpstr>
      <vt:lpstr>Video</vt:lpstr>
      <vt:lpstr>Rezultat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Slavimo s eTwinningom</dc:title>
  <dc:creator>Korisnik</dc:creator>
  <cp:lastModifiedBy>Korisnik</cp:lastModifiedBy>
  <cp:revision>6</cp:revision>
  <dcterms:created xsi:type="dcterms:W3CDTF">2015-07-31T02:33:33Z</dcterms:created>
  <dcterms:modified xsi:type="dcterms:W3CDTF">2015-07-31T03:35:11Z</dcterms:modified>
</cp:coreProperties>
</file>